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November 22020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75844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877989" y="2400274"/>
            <a:ext cx="1644153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10/23/20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11/6/20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10/19/20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11/20/20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11/21/20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022581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11/2/20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0" y="4475190"/>
            <a:ext cx="537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Step Transfer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PAYS??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CWR (</a:t>
            </a:r>
            <a:r>
              <a:rPr lang="en-US" dirty="0" err="1" smtClean="0"/>
              <a:t>Dependancy</a:t>
            </a:r>
            <a:r>
              <a:rPr lang="en-US" dirty="0" smtClean="0"/>
              <a:t> to </a:t>
            </a:r>
            <a:r>
              <a:rPr lang="en-US" dirty="0" err="1" smtClean="0"/>
              <a:t>SoAnn</a:t>
            </a:r>
            <a:r>
              <a:rPr lang="en-US" dirty="0" smtClean="0"/>
              <a:t>)??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2743</TotalTime>
  <Words>47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ESO November 22020 deployment schedule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22</cp:revision>
  <cp:lastPrinted>2019-09-09T20:40:07Z</cp:lastPrinted>
  <dcterms:created xsi:type="dcterms:W3CDTF">2019-09-03T14:59:42Z</dcterms:created>
  <dcterms:modified xsi:type="dcterms:W3CDTF">2020-09-09T20:28:00Z</dcterms:modified>
</cp:coreProperties>
</file>